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325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27/06/66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27/06/66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27/06/66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 dirty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ขยายระยะเวลาการใช้บังคับ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ประกาศกระทรวงทรัพยากรธรรมชาติและสิ่งแวดล้อม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กำหนดเขตพื้นที่และมาตรการคุ้มครองสิ่งแวดล้อม ในบริเวณพื้นที่อำเภอบ้านแหลม อำเภอเมืองเพชรบุรี อำเภอท่ายาง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smtClean="0">
                <a:solidFill>
                  <a:prstClr val="black"/>
                </a:solidFill>
              </a:rPr>
              <a:t>อำเภอ</a:t>
            </a:r>
            <a:r>
              <a:rPr lang="th-TH" altLang="en-US" sz="3400" smtClean="0">
                <a:solidFill>
                  <a:prstClr val="black"/>
                </a:solidFill>
              </a:rPr>
              <a:t>ชะอำ </a:t>
            </a:r>
            <a:r>
              <a:rPr lang="th-TH" altLang="en-US" sz="3400" dirty="0" smtClean="0">
                <a:solidFill>
                  <a:prstClr val="black"/>
                </a:solidFill>
              </a:rPr>
              <a:t>จังหวัดเพชรบุรี และอำเภอหัวหิน อำเภอปราณบุรี จังหวัดประจวบคีรีขันธ์ พ.ศ. 2561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พ.ศ. 2566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23 มิถุนายน 2566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ตามที่ได้มีประกาศกระทรวงทรัพยากรธรรมชาติและสิ่งแวดล้อม เรื่อง กำหนดเขตพื้นที่และมาตรการคุ้มครองสิ่งแวดล้อม ในบริเวณพื้นที่อำเภอบ้านแหลม อำเภอเมืองเพชรบุรี อำเภอท่ายาง อำเภอชะอา จังหวัดเพชรบุรี และอำเภอหัวหิน อำเภอปราณบุรี จังหวัดประจวบคีรีขันธ์ พ.ศ. 2561 ลงวันที่ 27 มิถุนายน พ.ศ. 2561 โดยให้ใช้บังคับเป็นระยะเวลา 5 ปี ซึ่งจะสิ้นสุดระยะเวลาการใช้บังคับในวันที่ 29 มิถุนายน พ.ศ. 2566 แต่เนื่องจากยังมีความจำเป็นต้องใช้มาตรการคุ้มครองตามประกาศในเรื่องนี้ต่อไปอีกระยะหนึ่ง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จึงให้ขยายระยะเวลาการใช้บังคับประกาศดังกล่าวต่อไปอีก 2 ปีนับแต่วันที่ 30 มิถุนายน พ.ศ. 2566 เป็นต้นไป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 dirty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202</Words>
  <Application>Microsoft Office PowerPoint</Application>
  <PresentationFormat>On-screen Show (4:3)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Microsoft account</cp:lastModifiedBy>
  <cp:revision>124</cp:revision>
  <dcterms:created xsi:type="dcterms:W3CDTF">2021-09-20T08:12:31Z</dcterms:created>
  <dcterms:modified xsi:type="dcterms:W3CDTF">2023-06-27T10:50:16Z</dcterms:modified>
</cp:coreProperties>
</file>